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305" r:id="rId3"/>
    <p:sldId id="306" r:id="rId4"/>
    <p:sldId id="307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e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rije v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rije v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echte verbindingslijn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11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B5F0CD-A7B1-49DB-A46A-C7EB854705A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9A947-E21F-4BD1-BC4C-C30936539D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75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B4B8-A495-4AFF-9337-1B99D12129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5442-7DBD-4BE8-AE28-BA9CE88D6B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700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FBE1-1ADE-47D4-8472-40C34C89100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29D5-4442-47AB-AB93-3D7EAA9F7D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28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5AF-0231-4996-8F54-02D0EDA88F19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4BAD-629E-40EB-8E0A-2B9309FBA5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436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nthaak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unthaak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9EA7D-174E-4815-A80D-51A82AD07F0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E656-B621-477F-9EA5-829F3CB2922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41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475367-FF4D-4D03-97B4-CEE15C80EF70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C4E6-B1ED-41B5-9DC9-003776F84C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265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7BCF1F-EDCB-4620-98DE-39D532E463D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B000-2B6F-47AB-AB91-50AB1D6C55F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8648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A778C-8C3C-4559-AB92-C1E2FD6C1B4B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9B38-2BB6-4A72-9BDF-0246F1BA750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889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8768-5AD0-4759-8B47-00A6F5AB433A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28FE-2A48-4145-B0BA-9997F88E5A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44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AD519-E53F-4865-9C7F-54BD8A4089A5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F897-8BB2-4C29-AC96-04EE6806EC4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900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rije v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hthoekige driehoe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unthaak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unthaak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16C73E-B5C0-4F56-9AB3-B7767EDE46A3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856C-FDBA-4646-B880-CE276227B3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663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rije v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3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1A0915-CEED-442B-B1B5-7C34F77ED8E6}" type="datetimeFigureOut">
              <a:rPr lang="nl-NL"/>
              <a:pPr>
                <a:defRPr/>
              </a:pPr>
              <a:t>29-8-2017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8A5B899C-4133-4397-A431-366D856C9EE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63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100seconden.nl/100sec/thema/dierenarts-overig/105223/autoplay=tru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cg.nl/22h/praktisch/konijnen-en-knaagdieren/gezondheid/overzicht-erfelijke-aandoeningen-bij-konijnen-en-knaagdieren.html" TargetMode="External"/><Relationship Id="rId3" Type="http://schemas.openxmlformats.org/officeDocument/2006/relationships/hyperlink" Target="https://licg.nl/w2/praktisch/konijnen-en-knaagdieren/gezondheid/myxomatose-bij-konijnen.html" TargetMode="External"/><Relationship Id="rId7" Type="http://schemas.openxmlformats.org/officeDocument/2006/relationships/hyperlink" Target="https://licg.nl/w1/praktisch/konijnen-en-knaagdieren/gezondheid/madenziekte-myiasis-bij-het-konijn.html" TargetMode="External"/><Relationship Id="rId2" Type="http://schemas.openxmlformats.org/officeDocument/2006/relationships/hyperlink" Target="https://licg.nl/w3/praktisch/konijnen-en-knaagdieren/gezondheid/vhd-viral-haemorrhagic-disease-bij-het-konij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cg.nl/8ds/praktisch/konijnen-en-knaagdieren/gezondheid/gebitsproblemen-bij-konijnen.ht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licg.nl/356/praktisch/konijnen-en-knaagdieren/gezondheid/buikpijn-bij-konijnen.html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dierenkliniekwilhelminapark.nl/dierinfo/konijn/cuniculi.html" TargetMode="External"/><Relationship Id="rId9" Type="http://schemas.openxmlformats.org/officeDocument/2006/relationships/hyperlink" Target="https://www.bunnybunch.nl/informatie/Pododermatitis-zerehakj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www.rexwidder.com/images/stories/op%20het%20gras-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692150"/>
            <a:ext cx="28114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564904"/>
            <a:ext cx="5542384" cy="10174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err="1" smtClean="0">
                <a:latin typeface="Arial Rounded MT Bold" pitchFamily="34" charset="0"/>
              </a:rPr>
              <a:t>Konijn:Gezondheid</a:t>
            </a:r>
            <a:endParaRPr lang="nl-NL" dirty="0">
              <a:latin typeface="Arial Rounded MT Bold" pitchFamily="34" charset="0"/>
            </a:endParaRPr>
          </a:p>
        </p:txBody>
      </p:sp>
      <p:sp>
        <p:nvSpPr>
          <p:cNvPr id="10244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r>
              <a:rPr lang="nl-NL" altLang="nl-NL" smtClean="0">
                <a:latin typeface="Arial Rounded MT Bold" panose="020F0704030504030204" pitchFamily="34" charset="0"/>
              </a:rPr>
              <a:t>Diersoortverdieping: het konijn</a:t>
            </a:r>
          </a:p>
        </p:txBody>
      </p:sp>
      <p:pic>
        <p:nvPicPr>
          <p:cNvPr id="10245" name="Picture 10" descr="http://www.rexwidder.com/images/stories/filou%20voorzichtig%20op%20de%20keien-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371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Nest 1 Esprit, 1 week o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2190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</a:p>
          <a:p>
            <a:r>
              <a:rPr lang="nl-NL" dirty="0" smtClean="0"/>
              <a:t>Beweging (spieropbouw, voorkomen vervetting)</a:t>
            </a:r>
          </a:p>
          <a:p>
            <a:r>
              <a:rPr lang="nl-NL" dirty="0" smtClean="0"/>
              <a:t>Sociale huisvesting</a:t>
            </a:r>
          </a:p>
          <a:p>
            <a:r>
              <a:rPr lang="nl-NL" dirty="0" smtClean="0"/>
              <a:t>Stress zover mogelijk vermijden</a:t>
            </a:r>
          </a:p>
          <a:p>
            <a:r>
              <a:rPr lang="nl-NL" dirty="0" smtClean="0">
                <a:hlinkClick r:id="rId2"/>
              </a:rPr>
              <a:t>Enten (</a:t>
            </a:r>
            <a:r>
              <a:rPr lang="nl-NL" dirty="0" err="1" smtClean="0">
                <a:hlinkClick r:id="rId2"/>
              </a:rPr>
              <a:t>myxo</a:t>
            </a:r>
            <a:r>
              <a:rPr lang="nl-NL" dirty="0" smtClean="0">
                <a:hlinkClick r:id="rId2"/>
              </a:rPr>
              <a:t>, RHD-1, RHD-2)</a:t>
            </a:r>
            <a:endParaRPr lang="nl-NL" dirty="0" smtClean="0"/>
          </a:p>
          <a:p>
            <a:r>
              <a:rPr lang="nl-NL" dirty="0" smtClean="0"/>
              <a:t>Hygiëne &amp; ongediertebestrijding</a:t>
            </a:r>
          </a:p>
          <a:p>
            <a:r>
              <a:rPr lang="nl-NL" dirty="0"/>
              <a:t>Gezondheidscontrole en exterieurverzorging</a:t>
            </a:r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Preventie ziektes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74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VHD/RHD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Myxomatose</a:t>
            </a:r>
            <a:endParaRPr lang="nl-NL" dirty="0" smtClean="0"/>
          </a:p>
          <a:p>
            <a:r>
              <a:rPr lang="nl-NL" dirty="0" smtClean="0">
                <a:hlinkClick r:id="rId4"/>
              </a:rPr>
              <a:t>E. </a:t>
            </a:r>
            <a:r>
              <a:rPr lang="nl-NL" dirty="0" err="1" smtClean="0">
                <a:hlinkClick r:id="rId4"/>
              </a:rPr>
              <a:t>cuniculi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Buikpijn</a:t>
            </a:r>
            <a:endParaRPr lang="nl-NL" dirty="0" smtClean="0"/>
          </a:p>
          <a:p>
            <a:r>
              <a:rPr lang="nl-NL" dirty="0" smtClean="0">
                <a:hlinkClick r:id="rId6"/>
              </a:rPr>
              <a:t>Gebitsproblemen</a:t>
            </a:r>
            <a:endParaRPr lang="nl-NL" dirty="0" smtClean="0"/>
          </a:p>
          <a:p>
            <a:r>
              <a:rPr lang="nl-NL" dirty="0" smtClean="0">
                <a:hlinkClick r:id="rId7"/>
              </a:rPr>
              <a:t>Myasis</a:t>
            </a:r>
            <a:endParaRPr lang="nl-NL" dirty="0" smtClean="0"/>
          </a:p>
          <a:p>
            <a:r>
              <a:rPr lang="nl-NL" dirty="0" smtClean="0">
                <a:hlinkClick r:id="rId8"/>
              </a:rPr>
              <a:t>Erfelijke aandoeningen</a:t>
            </a:r>
            <a:endParaRPr lang="nl-NL" dirty="0" smtClean="0"/>
          </a:p>
          <a:p>
            <a:r>
              <a:rPr lang="nl-NL" dirty="0" smtClean="0">
                <a:hlinkClick r:id="rId9"/>
              </a:rPr>
              <a:t>Pododermatitis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Veelvoorkomende ziektes en aandoeningen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4128" y="4149080"/>
            <a:ext cx="1994142" cy="2232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9500" y="1386830"/>
            <a:ext cx="2704115" cy="20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3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Lees </a:t>
            </a:r>
            <a:r>
              <a:rPr lang="nl-NL" i="1" dirty="0"/>
              <a:t>de LICG-folder op de ELO (Magister): “Houd uw konijn gezond”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Tenslotte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08920"/>
            <a:ext cx="3968440" cy="2232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077072"/>
            <a:ext cx="3017912" cy="22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66</Words>
  <Application>Microsoft Office PowerPoint</Application>
  <PresentationFormat>Diavoorstelling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 Rounded MT Bold</vt:lpstr>
      <vt:lpstr>Lucida Sans Unicode</vt:lpstr>
      <vt:lpstr>Verdana</vt:lpstr>
      <vt:lpstr>Wingdings 2</vt:lpstr>
      <vt:lpstr>Wingdings 3</vt:lpstr>
      <vt:lpstr>Concours</vt:lpstr>
      <vt:lpstr>Konijn:Gezondheid</vt:lpstr>
      <vt:lpstr>Preventie ziektes</vt:lpstr>
      <vt:lpstr>Veelvoorkomende ziektes en aandoeningen</vt:lpstr>
      <vt:lpstr>Tenslotte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bij dieren</dc:title>
  <dc:creator>Sophie Witschge</dc:creator>
  <cp:lastModifiedBy>Sophie Witschge</cp:lastModifiedBy>
  <cp:revision>61</cp:revision>
  <dcterms:created xsi:type="dcterms:W3CDTF">2013-08-12T09:34:36Z</dcterms:created>
  <dcterms:modified xsi:type="dcterms:W3CDTF">2017-08-29T15:18:28Z</dcterms:modified>
</cp:coreProperties>
</file>